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40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79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246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06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73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8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37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90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71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CA77-D4AD-49BD-BEBE-C0D1A6DFD2D8}" type="datetimeFigureOut">
              <a:rPr lang="en-AU" smtClean="0"/>
              <a:t>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0323-094F-429B-B395-E7EEAB3262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143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263" y="232228"/>
            <a:ext cx="2772113" cy="3693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424" y="3938168"/>
            <a:ext cx="85282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dirty="0" smtClean="0"/>
              <a:t>During morning tea please help us support </a:t>
            </a:r>
            <a:br>
              <a:rPr lang="en-AU" sz="3000" dirty="0" smtClean="0"/>
            </a:br>
            <a:r>
              <a:rPr lang="en-AU" sz="3000" b="1" dirty="0" smtClean="0"/>
              <a:t>Christian Education In Schools</a:t>
            </a:r>
            <a:r>
              <a:rPr lang="en-AU" sz="3000" dirty="0" smtClean="0"/>
              <a:t>. Place your </a:t>
            </a:r>
            <a:r>
              <a:rPr lang="en-AU" sz="3000" b="1" dirty="0" smtClean="0"/>
              <a:t>loose </a:t>
            </a:r>
            <a:r>
              <a:rPr lang="en-AU" sz="3000" b="1" dirty="0" smtClean="0"/>
              <a:t>change or more</a:t>
            </a:r>
            <a:r>
              <a:rPr lang="en-AU" sz="3000" dirty="0" smtClean="0"/>
              <a:t> </a:t>
            </a:r>
            <a:r>
              <a:rPr lang="en-AU" sz="3000" dirty="0" smtClean="0"/>
              <a:t>in the special ‘Fill My Cup’ on display. Filling this cup will help CEIS continue to ‘fill children with wonder about God, Jesus and the Bible’.</a:t>
            </a:r>
          </a:p>
          <a:p>
            <a:endParaRPr lang="en-AU" dirty="0"/>
          </a:p>
        </p:txBody>
      </p:sp>
      <p:pic>
        <p:nvPicPr>
          <p:cNvPr id="6" name="Picture 5" descr="C:\Users\Karen\Pictures\Fill My Cup kid pics\FMC cu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7"/>
          <a:stretch/>
        </p:blipFill>
        <p:spPr bwMode="auto">
          <a:xfrm rot="5400000">
            <a:off x="170465" y="713058"/>
            <a:ext cx="3794229" cy="2832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40" y="4664448"/>
            <a:ext cx="2293304" cy="16130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7" t="6264" r="3590" b="10665"/>
          <a:stretch/>
        </p:blipFill>
        <p:spPr>
          <a:xfrm rot="4567851">
            <a:off x="8897928" y="2291423"/>
            <a:ext cx="2419909" cy="1826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36133">
            <a:off x="6436586" y="1211578"/>
            <a:ext cx="3313147" cy="2484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100" y="131840"/>
            <a:ext cx="2811244" cy="1947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402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Baron</dc:creator>
  <cp:lastModifiedBy>Karen Baron</cp:lastModifiedBy>
  <cp:revision>4</cp:revision>
  <dcterms:created xsi:type="dcterms:W3CDTF">2017-11-06T00:06:44Z</dcterms:created>
  <dcterms:modified xsi:type="dcterms:W3CDTF">2017-11-08T04:41:56Z</dcterms:modified>
</cp:coreProperties>
</file>